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73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8E577C9-B940-352C-435D-09351DCFFC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9B35A2A-71CD-87CD-D5AF-1D696F08B7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4335C60-7533-0949-0A87-72DACA6131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E292A-F7C5-4958-8298-70055525F4A8}" type="datetimeFigureOut">
              <a:rPr lang="pt-BR" smtClean="0"/>
              <a:t>21/02/2024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A670DC2-9D99-2AE4-EF68-F5B8E64E5C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0620C85-02C4-6502-5966-0AE3436201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6F6B5-E28B-45D7-BF9E-8D0EC907AC2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290121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4DA82CB-FCC2-50FB-419E-14A0D8D021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84F26663-F4BF-FC95-B6CD-8ECEBCD2F9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B1EEC29-9D79-44AC-2C6D-B6782940D3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E292A-F7C5-4958-8298-70055525F4A8}" type="datetimeFigureOut">
              <a:rPr lang="pt-BR" smtClean="0"/>
              <a:t>21/02/2024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1A4F0E5-C5D6-6789-1C31-1B18D131C7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F913DE7-3392-5B81-8B2D-03993066EA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6F6B5-E28B-45D7-BF9E-8D0EC907AC2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257524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4205921F-813A-C0D6-964B-CB032D5FE11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91C4D477-8B2B-7C49-FDB6-3FA5AF263A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136D7D6-952F-914E-8A44-43C9727E4A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E292A-F7C5-4958-8298-70055525F4A8}" type="datetimeFigureOut">
              <a:rPr lang="pt-BR" smtClean="0"/>
              <a:t>21/02/2024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312C769-5089-C8FE-B0F3-16EDBF19CB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41DC707-12B8-D1B1-1039-F173543300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6F6B5-E28B-45D7-BF9E-8D0EC907AC2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573358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8F1AFC-7813-A8E7-A6D9-F33317CC95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5CC9571-D406-F14B-0839-5071CFC9E3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DC6BDF9-B18D-AC93-3DEE-E11EBEE0F8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E292A-F7C5-4958-8298-70055525F4A8}" type="datetimeFigureOut">
              <a:rPr lang="pt-BR" smtClean="0"/>
              <a:t>21/02/2024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510307A-896B-CA29-FC73-AAF7C3FB7C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69ACC33-A88A-D09E-63E7-2534787913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6F6B5-E28B-45D7-BF9E-8D0EC907AC2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394202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E82F359-C43B-6929-A6BC-709B8E5F7D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2AA83D1A-8402-885D-60D7-8EED214EDB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3CDF740-A125-C6B8-669E-B7037EE82C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E292A-F7C5-4958-8298-70055525F4A8}" type="datetimeFigureOut">
              <a:rPr lang="pt-BR" smtClean="0"/>
              <a:t>21/02/2024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360D32F-B46A-17FE-6E06-F7C0EC03A4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44D62A4-0EF8-4678-67DC-7136EFB10D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6F6B5-E28B-45D7-BF9E-8D0EC907AC2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881142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0F938E8-C8A6-DF39-BE43-A56ED582A4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30C9406-0CA0-B9E0-54FA-966529B9239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C4E52BFD-B370-5749-D66C-34A1A31DAC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DFA291C5-6A4D-D414-45FB-CB1E937A52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E292A-F7C5-4958-8298-70055525F4A8}" type="datetimeFigureOut">
              <a:rPr lang="pt-BR" smtClean="0"/>
              <a:t>21/02/2024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ADBFF4E5-BF8C-D1BB-0779-8F784EECAA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9ED7F217-5A39-E6DA-2BCD-BAD2EE7943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6F6B5-E28B-45D7-BF9E-8D0EC907AC2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776884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72D6FA5-4A71-1A67-4FD8-9E2B00184C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71F01A31-032A-C363-E8B5-2B46516645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ADC7DE6A-1027-B893-1C44-4CFF58C45F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7926D5D5-225E-5902-C822-3DF6DA60E7A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7E5B0AF5-3601-87D8-70DF-9FC7A37CB97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800C018F-5525-1179-0BCE-3953E1344C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E292A-F7C5-4958-8298-70055525F4A8}" type="datetimeFigureOut">
              <a:rPr lang="pt-BR" smtClean="0"/>
              <a:t>21/02/2024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9BBF2B28-0D75-C368-1CBB-7E0EF5F867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D2D32B7E-5B63-C810-F7BC-E5FB7EB38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6F6B5-E28B-45D7-BF9E-8D0EC907AC2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924918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F42DD26-D91B-AECD-935A-CB1F84E118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3C7F6957-F6AE-15B0-0536-50AD8E48BA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E292A-F7C5-4958-8298-70055525F4A8}" type="datetimeFigureOut">
              <a:rPr lang="pt-BR" smtClean="0"/>
              <a:t>21/02/2024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3F14B0E7-5ED1-35D1-9A81-F89D5675F4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9ED63251-991B-BC85-C60D-59C2B620F2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6F6B5-E28B-45D7-BF9E-8D0EC907AC2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450729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9A50D980-1E80-6664-C13D-FD75FC7D0C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E292A-F7C5-4958-8298-70055525F4A8}" type="datetimeFigureOut">
              <a:rPr lang="pt-BR" smtClean="0"/>
              <a:t>21/02/2024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0A5FC0F2-8F3B-1670-A202-7BF2159DF4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BE16A69D-4B68-3548-5ABB-56331E0F88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6F6B5-E28B-45D7-BF9E-8D0EC907AC2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823701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E5488F7-C33C-C4EB-C3AF-60D58A2452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91E086F-92A7-E955-6ADA-35A0CD3999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E6EC757C-6E27-6A2E-17A8-AE1589BD15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7D4CB894-93C7-98D3-1F56-443BE766A4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E292A-F7C5-4958-8298-70055525F4A8}" type="datetimeFigureOut">
              <a:rPr lang="pt-BR" smtClean="0"/>
              <a:t>21/02/2024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7560B482-FCA2-C869-5292-502619AE4A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254CC7B4-1BB1-F904-4E24-B3C2BA5F30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6F6B5-E28B-45D7-BF9E-8D0EC907AC2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530502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9277EE8-1237-2CA8-258D-D5002869E1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933B76F7-E398-9F3B-A988-B9B3276D1C4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DB75665F-5D87-D10C-78E7-56F89AF267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72919D72-D6C9-E32F-30D5-3DBDC4A09D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E292A-F7C5-4958-8298-70055525F4A8}" type="datetimeFigureOut">
              <a:rPr lang="pt-BR" smtClean="0"/>
              <a:t>21/02/2024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5E357AE4-5914-3CC7-4FA4-817AEEE168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EB72E034-5D64-BF64-A125-3CEC869816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6F6B5-E28B-45D7-BF9E-8D0EC907AC2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310011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bg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CA28E6D7-6FC9-D642-E4AC-0735796EA3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8057B871-3B07-2649-8F32-B2DDF33B2C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7475716-C074-5247-E258-EE9D22B40C7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4E292A-F7C5-4958-8298-70055525F4A8}" type="datetimeFigureOut">
              <a:rPr lang="pt-BR" smtClean="0"/>
              <a:t>21/02/2024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B944D73-F81E-2438-2E01-3E0ECD9430D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1B36C28-3656-AF50-B779-E081AA005E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66F6B5-E28B-45D7-BF9E-8D0EC907AC2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020548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96F4B43-E2DB-3774-ED10-4F18659CFF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906135"/>
            <a:ext cx="9144000" cy="2387600"/>
          </a:xfrm>
        </p:spPr>
        <p:txBody>
          <a:bodyPr/>
          <a:lstStyle/>
          <a:p>
            <a:endParaRPr lang="pt-BR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00C9540-0167-7DAE-0A4B-F5800AFDF9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472895"/>
            <a:ext cx="9144000" cy="1655762"/>
          </a:xfrm>
        </p:spPr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291990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92F49E5-C1A1-612F-A043-8C8BBAB8F1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EAB5AFA-14BF-EEE8-2793-AF8CE1699C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5366293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Daniela Acosta</dc:creator>
  <cp:lastModifiedBy>Daniela Acosta</cp:lastModifiedBy>
  <cp:revision>2</cp:revision>
  <dcterms:created xsi:type="dcterms:W3CDTF">2024-02-21T19:11:30Z</dcterms:created>
  <dcterms:modified xsi:type="dcterms:W3CDTF">2024-02-21T19:30:14Z</dcterms:modified>
</cp:coreProperties>
</file>